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371E2-DFFD-49E3-BA74-0175431C9A97}" type="datetimeFigureOut">
              <a:rPr lang="pl-PL" smtClean="0"/>
              <a:t>01.06.2020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CEF54-DA88-49AE-8AB9-CF80959F1B3F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9128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371E2-DFFD-49E3-BA74-0175431C9A97}" type="datetimeFigureOut">
              <a:rPr lang="pl-PL" smtClean="0"/>
              <a:t>01.06.2020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CEF54-DA88-49AE-8AB9-CF80959F1B3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045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371E2-DFFD-49E3-BA74-0175431C9A97}" type="datetimeFigureOut">
              <a:rPr lang="pl-PL" smtClean="0"/>
              <a:t>01.06.2020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CEF54-DA88-49AE-8AB9-CF80959F1B3F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705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371E2-DFFD-49E3-BA74-0175431C9A97}" type="datetimeFigureOut">
              <a:rPr lang="pl-PL" smtClean="0"/>
              <a:t>01.06.2020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CEF54-DA88-49AE-8AB9-CF80959F1B3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9930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371E2-DFFD-49E3-BA74-0175431C9A97}" type="datetimeFigureOut">
              <a:rPr lang="pl-PL" smtClean="0"/>
              <a:t>01.06.2020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CEF54-DA88-49AE-8AB9-CF80959F1B3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6469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371E2-DFFD-49E3-BA74-0175431C9A97}" type="datetimeFigureOut">
              <a:rPr lang="pl-PL" smtClean="0"/>
              <a:t>01.06.2020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CEF54-DA88-49AE-8AB9-CF80959F1B3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6862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371E2-DFFD-49E3-BA74-0175431C9A97}" type="datetimeFigureOut">
              <a:rPr lang="pl-PL" smtClean="0"/>
              <a:t>01.06.2020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CEF54-DA88-49AE-8AB9-CF80959F1B3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193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63371E2-DFFD-49E3-BA74-0175431C9A97}" type="datetimeFigureOut">
              <a:rPr lang="pl-PL" smtClean="0"/>
              <a:t>01.06.2020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1ECEF54-DA88-49AE-8AB9-CF80959F1B3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1256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371E2-DFFD-49E3-BA74-0175431C9A97}" type="datetimeFigureOut">
              <a:rPr lang="pl-PL" smtClean="0"/>
              <a:t>01.06.2020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CEF54-DA88-49AE-8AB9-CF80959F1B3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431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371E2-DFFD-49E3-BA74-0175431C9A97}" type="datetimeFigureOut">
              <a:rPr lang="pl-PL" smtClean="0"/>
              <a:t>01.06.2020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CEF54-DA88-49AE-8AB9-CF80959F1B3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8219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371E2-DFFD-49E3-BA74-0175431C9A97}" type="datetimeFigureOut">
              <a:rPr lang="pl-PL" smtClean="0"/>
              <a:t>01.06.2020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CEF54-DA88-49AE-8AB9-CF80959F1B3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3042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3371E2-DFFD-49E3-BA74-0175431C9A97}" type="datetimeFigureOut">
              <a:rPr lang="pl-PL" smtClean="0"/>
              <a:t>01.06.2020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1ECEF54-DA88-49AE-8AB9-CF80959F1B3F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2231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1753428"/>
            <a:ext cx="12192000" cy="2387600"/>
          </a:xfrm>
        </p:spPr>
        <p:txBody>
          <a:bodyPr>
            <a:noAutofit/>
          </a:bodyPr>
          <a:lstStyle/>
          <a:p>
            <a:pPr algn="ctr"/>
            <a:r>
              <a:rPr lang="pl-PL" sz="6000" b="1" dirty="0" smtClean="0"/>
              <a:t>POZNAJEMY ĆWICZENIA KSZTAŁTUJĄCE WYBRANĄ ZDOLNOŚĆ MOTORYCZNĄ - SZYBKOŚĆ</a:t>
            </a:r>
            <a:endParaRPr lang="pl-PL" sz="6000" b="1" dirty="0"/>
          </a:p>
        </p:txBody>
      </p:sp>
    </p:spTree>
    <p:extLst>
      <p:ext uri="{BB962C8B-B14F-4D97-AF65-F5344CB8AC3E}">
        <p14:creationId xmlns:p14="http://schemas.microsoft.com/office/powerpoint/2010/main" val="2395419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Zabawa „</a:t>
            </a:r>
            <a:r>
              <a:rPr lang="pl-PL" b="1" dirty="0"/>
              <a:t>Ogonki</a:t>
            </a:r>
            <a:r>
              <a:rPr lang="pl-PL" b="1" dirty="0" smtClean="0"/>
              <a:t>”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l-PL" dirty="0" smtClean="0">
              <a:solidFill>
                <a:schemeClr val="tx1"/>
              </a:solidFill>
            </a:endParaRPr>
          </a:p>
          <a:p>
            <a:pPr algn="just"/>
            <a:endParaRPr lang="pl-PL" dirty="0">
              <a:solidFill>
                <a:schemeClr val="tx1"/>
              </a:solidFill>
            </a:endParaRPr>
          </a:p>
          <a:p>
            <a:pPr algn="just"/>
            <a:r>
              <a:rPr lang="pl-PL" sz="2400" dirty="0" smtClean="0">
                <a:solidFill>
                  <a:schemeClr val="tx1"/>
                </a:solidFill>
              </a:rPr>
              <a:t>Uczniowie </a:t>
            </a:r>
            <a:r>
              <a:rPr lang="pl-PL" sz="2400" dirty="0">
                <a:solidFill>
                  <a:schemeClr val="tx1"/>
                </a:solidFill>
              </a:rPr>
              <a:t>umieszczają szarfy z tyłu spodenek, w ten sposób aby swobodnie zwisały w dół, biegają po sali, zadaniem wyznaczonego ucznia jest zebranie jak największej liczby wystających szarf.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6890" y="4300196"/>
            <a:ext cx="2059090" cy="16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700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Rywalizacja w parach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l-PL" dirty="0" smtClean="0">
              <a:solidFill>
                <a:schemeClr val="tx1"/>
              </a:solidFill>
            </a:endParaRPr>
          </a:p>
          <a:p>
            <a:pPr algn="just"/>
            <a:r>
              <a:rPr lang="pl-PL" dirty="0" smtClean="0">
                <a:solidFill>
                  <a:schemeClr val="tx1"/>
                </a:solidFill>
              </a:rPr>
              <a:t>1) Uczniowie </a:t>
            </a:r>
            <a:r>
              <a:rPr lang="pl-PL" dirty="0">
                <a:solidFill>
                  <a:schemeClr val="tx1"/>
                </a:solidFill>
              </a:rPr>
              <a:t>stoją naprzeciwko siebie jeden z nich trzyma piłkę w dłoniach unosi ją na wyciągniętych ramionach w przód i w wybranym przez siebie momencie puszcza piłkę. Drugi uczeń stoi wyprostowany z rękoma za plecami, dłonie złączone. Wygrywa ten który więcej razy złapie piłkę. Każdy puszcza piłkę po 5 </a:t>
            </a:r>
            <a:r>
              <a:rPr lang="pl-PL" dirty="0" smtClean="0">
                <a:solidFill>
                  <a:schemeClr val="tx1"/>
                </a:solidFill>
              </a:rPr>
              <a:t>razy.</a:t>
            </a:r>
          </a:p>
          <a:p>
            <a:pPr algn="just"/>
            <a:endParaRPr lang="pl-PL" dirty="0">
              <a:solidFill>
                <a:schemeClr val="tx1"/>
              </a:solidFill>
            </a:endParaRPr>
          </a:p>
          <a:p>
            <a:pPr algn="just"/>
            <a:r>
              <a:rPr lang="pl-PL" dirty="0">
                <a:solidFill>
                  <a:schemeClr val="tx1"/>
                </a:solidFill>
              </a:rPr>
              <a:t>2) </a:t>
            </a:r>
            <a:r>
              <a:rPr lang="pl-PL" dirty="0" smtClean="0">
                <a:solidFill>
                  <a:schemeClr val="tx1"/>
                </a:solidFill>
              </a:rPr>
              <a:t>Uczniowie </a:t>
            </a:r>
            <a:r>
              <a:rPr lang="pl-PL" dirty="0">
                <a:solidFill>
                  <a:schemeClr val="tx1"/>
                </a:solidFill>
              </a:rPr>
              <a:t>stają jak wyżej, ale w odległości około 2 m. W momencie puszczenia piłki startuje uczeń który stara się złapać piłkę tak, aby odbiła się o parkiet jak najmniejszą ilość razy. Każdy puszcza piłkę po 5 razy, a wygrywa ten który po zsumowaniu ma mniej odbić o parkiet.</a:t>
            </a:r>
          </a:p>
        </p:txBody>
      </p:sp>
    </p:spTree>
    <p:extLst>
      <p:ext uri="{BB962C8B-B14F-4D97-AF65-F5344CB8AC3E}">
        <p14:creationId xmlns:p14="http://schemas.microsoft.com/office/powerpoint/2010/main" val="113786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 smtClean="0">
              <a:solidFill>
                <a:schemeClr val="tx1"/>
              </a:solidFill>
            </a:endParaRPr>
          </a:p>
          <a:p>
            <a:pPr algn="just"/>
            <a:r>
              <a:rPr lang="pl-PL" dirty="0" smtClean="0">
                <a:solidFill>
                  <a:schemeClr val="tx1"/>
                </a:solidFill>
              </a:rPr>
              <a:t>3) Jeden uczeń stoi wyprostowany w rozkroku, drugi za nim z tyłu toczy piłkę po parkiecie miedzy nogami ucznia stojącego i obaj starają się dogonić toczącą się piłkę. Punkt zdobywa ten, który złapie piłkę. Po 5 próbach następuje zamiana ról.</a:t>
            </a:r>
          </a:p>
          <a:p>
            <a:pPr algn="just"/>
            <a:endParaRPr lang="pl-PL" dirty="0">
              <a:solidFill>
                <a:schemeClr val="tx1"/>
              </a:solidFill>
            </a:endParaRPr>
          </a:p>
          <a:p>
            <a:pPr algn="just"/>
            <a:r>
              <a:rPr lang="pl-PL" dirty="0">
                <a:solidFill>
                  <a:schemeClr val="tx1"/>
                </a:solidFill>
              </a:rPr>
              <a:t>4) </a:t>
            </a:r>
            <a:r>
              <a:rPr lang="pl-PL" dirty="0" smtClean="0">
                <a:solidFill>
                  <a:schemeClr val="tx1"/>
                </a:solidFill>
              </a:rPr>
              <a:t>Uczeń </a:t>
            </a:r>
            <a:r>
              <a:rPr lang="pl-PL" dirty="0">
                <a:solidFill>
                  <a:schemeClr val="tx1"/>
                </a:solidFill>
              </a:rPr>
              <a:t>leży na parkiecie tyłem (na plecach) trzymając piłkę w dłoniach. Wyrzuca piłkę w górę i stara się złapać ją po przetoczeniu się po parkiecie. Wygrywa ten, kto wykonując 5 prób więcej razy złapie piłkę.</a:t>
            </a:r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Rywalizacja w parach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3860401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 smtClean="0"/>
          </a:p>
          <a:p>
            <a:pPr algn="just"/>
            <a:r>
              <a:rPr lang="pl-PL" dirty="0" smtClean="0">
                <a:solidFill>
                  <a:schemeClr val="tx1"/>
                </a:solidFill>
              </a:rPr>
              <a:t>5) Uczniowie </a:t>
            </a:r>
            <a:r>
              <a:rPr lang="pl-PL" dirty="0">
                <a:solidFill>
                  <a:schemeClr val="tx1"/>
                </a:solidFill>
              </a:rPr>
              <a:t>ustawieni tyłem do siebie w rozkroku tak, aby ich pięty były na wysokości rączek rozłożonej na parkiecie skakanki. Na sygnał dany przez nauczyciela ćwiczący starają się złapać za rączkę skakanki i przeciągnąć ją do siebie. Wygrywa ten, który więcej razy pierwszy przeciągnie do siebie skakankę. Ćwiczenie należy powtórzyć 10 razy</a:t>
            </a:r>
            <a:r>
              <a:rPr lang="pl-PL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endParaRPr lang="pl-PL" dirty="0">
              <a:solidFill>
                <a:schemeClr val="tx1"/>
              </a:solidFill>
            </a:endParaRPr>
          </a:p>
          <a:p>
            <a:pPr algn="just"/>
            <a:r>
              <a:rPr lang="pl-PL" dirty="0" smtClean="0">
                <a:solidFill>
                  <a:schemeClr val="tx1"/>
                </a:solidFill>
              </a:rPr>
              <a:t>6) Uczniowie </a:t>
            </a:r>
            <a:r>
              <a:rPr lang="pl-PL" dirty="0">
                <a:solidFill>
                  <a:schemeClr val="tx1"/>
                </a:solidFill>
              </a:rPr>
              <a:t>wykonują skoki przez skakankę w dowolny sposób. Wygrywa ten, kto wykona więcej przeskoków w ciągu 30 sekund.</a:t>
            </a:r>
          </a:p>
          <a:p>
            <a:endParaRPr lang="pl-PL" dirty="0"/>
          </a:p>
        </p:txBody>
      </p:sp>
      <p:sp>
        <p:nvSpPr>
          <p:cNvPr id="5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Rywalizacja w parach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2233767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cja">
  <a:themeElements>
    <a:clrScheme name="Retrospekcj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20</TotalTime>
  <Words>335</Words>
  <Application>Microsoft Office PowerPoint</Application>
  <PresentationFormat>Panoramiczny</PresentationFormat>
  <Paragraphs>20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8" baseType="lpstr">
      <vt:lpstr>Calibri</vt:lpstr>
      <vt:lpstr>Calibri Light</vt:lpstr>
      <vt:lpstr>Retrospekcja</vt:lpstr>
      <vt:lpstr>POZNAJEMY ĆWICZENIA KSZTAŁTUJĄCE WYBRANĄ ZDOLNOŚĆ MOTORYCZNĄ - SZYBKOŚĆ</vt:lpstr>
      <vt:lpstr>Zabawa „Ogonki”</vt:lpstr>
      <vt:lpstr>Rywalizacja w parach</vt:lpstr>
      <vt:lpstr>Rywalizacja w parach</vt:lpstr>
      <vt:lpstr>Rywalizacja w parach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POZNAJEMY ĆWICZENIA KSZTAŁTUJĄCE WYBRANĄ ZDOLNOŚĆ MOTORYCZNĄ - SZYBKOŚĆ</dc:title>
  <dc:creator>Admin1</dc:creator>
  <cp:lastModifiedBy>admin</cp:lastModifiedBy>
  <cp:revision>3</cp:revision>
  <dcterms:created xsi:type="dcterms:W3CDTF">2020-06-01T13:37:59Z</dcterms:created>
  <dcterms:modified xsi:type="dcterms:W3CDTF">2020-06-01T15:45:19Z</dcterms:modified>
</cp:coreProperties>
</file>